
<file path=[Content_Types].xml><?xml version="1.0" encoding="utf-8"?>
<Types xmlns="http://schemas.openxmlformats.org/package/2006/content-types">
  <Default Extension="emf" ContentType="image/x-emf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1" r:id="rId2"/>
  </p:sldMasterIdLst>
  <p:notesMasterIdLst>
    <p:notesMasterId r:id="rId6"/>
  </p:notesMasterIdLst>
  <p:sldIdLst>
    <p:sldId id="256" r:id="rId3"/>
    <p:sldId id="257" r:id="rId4"/>
    <p:sldId id="258" r:id="rId5"/>
  </p:sldIdLst>
  <p:sldSz cx="9906000" cy="6858000" type="A4"/>
  <p:notesSz cx="9144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jGCc2FKSJL03BqJoWFGzG5Q81p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096EB0-14F4-4C62-9C45-061DC5868002}">
  <a:tblStyle styleId="{67096EB0-14F4-4C62-9C45-061DC58680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A54C6DB-A868-43B6-B7E1-0EF26F0B17DF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eCell>
    <a:sw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3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9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customschemas.google.com/relationships/presentationmetadata" Target="metadata"/><Relationship Id="rId3" Type="http://schemas.openxmlformats.org/officeDocument/2006/relationships/slide" Target="slides/slide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4" Type="http://schemas.openxmlformats.org/officeDocument/2006/relationships/slide" Target="slides/slide2.xml"/><Relationship Id="rId14" Type="http://schemas.openxmlformats.org/officeDocument/2006/relationships/presProps" Target="presProps.xml"/></Relationships>
</file>

<file path=ppt/media/image1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79484" y="0"/>
            <a:ext cx="39624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8005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제목 슬라이드">
  <p:cSld name="5_제목 슬라이드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17"/>
          <p:cNvGrpSpPr/>
          <p:nvPr/>
        </p:nvGrpSpPr>
        <p:grpSpPr>
          <a:xfrm>
            <a:off x="643915" y="2109105"/>
            <a:ext cx="4090389" cy="4027000"/>
            <a:chOff x="781622" y="1877252"/>
            <a:chExt cx="4736309" cy="4662910"/>
          </a:xfrm>
        </p:grpSpPr>
        <p:pic>
          <p:nvPicPr>
            <p:cNvPr id="13" name="Google Shape;13;p17"/>
            <p:cNvPicPr preferRelativeResize="0"/>
            <p:nvPr/>
          </p:nvPicPr>
          <p:blipFill rotWithShape="1">
            <a:blip r:embed="rId2">
              <a:alphaModFix/>
            </a:blip>
            <a:srcRect l="10307" t="8156" r="7821" b="8120"/>
            <a:stretch/>
          </p:blipFill>
          <p:spPr>
            <a:xfrm>
              <a:off x="1095829" y="2148848"/>
              <a:ext cx="4093582" cy="409785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17"/>
            <p:cNvSpPr txBox="1"/>
            <p:nvPr/>
          </p:nvSpPr>
          <p:spPr>
            <a:xfrm>
              <a:off x="781622" y="3949015"/>
              <a:ext cx="273041" cy="48681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동적</a:t>
              </a:r>
              <a:endParaRPr/>
            </a:p>
          </p:txBody>
        </p:sp>
        <p:sp>
          <p:nvSpPr>
            <p:cNvPr id="15" name="Google Shape;15;p17"/>
            <p:cNvSpPr txBox="1"/>
            <p:nvPr/>
          </p:nvSpPr>
          <p:spPr>
            <a:xfrm>
              <a:off x="5244889" y="3949015"/>
              <a:ext cx="273042" cy="48681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정적</a:t>
              </a:r>
              <a:endParaRPr/>
            </a:p>
          </p:txBody>
        </p:sp>
        <p:sp>
          <p:nvSpPr>
            <p:cNvPr id="16" name="Google Shape;16;p17"/>
            <p:cNvSpPr txBox="1"/>
            <p:nvPr/>
          </p:nvSpPr>
          <p:spPr>
            <a:xfrm>
              <a:off x="2691659" y="1877252"/>
              <a:ext cx="925449" cy="29208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부드러운</a:t>
              </a:r>
              <a:endParaRPr/>
            </a:p>
          </p:txBody>
        </p:sp>
        <p:sp>
          <p:nvSpPr>
            <p:cNvPr id="17" name="Google Shape;17;p17"/>
            <p:cNvSpPr txBox="1"/>
            <p:nvPr/>
          </p:nvSpPr>
          <p:spPr>
            <a:xfrm>
              <a:off x="2684112" y="6248076"/>
              <a:ext cx="925449" cy="29208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딱딱한</a:t>
              </a:r>
              <a:endParaRPr/>
            </a:p>
          </p:txBody>
        </p:sp>
      </p:grpSp>
      <p:sp>
        <p:nvSpPr>
          <p:cNvPr id="18" name="Google Shape;18;p17"/>
          <p:cNvSpPr/>
          <p:nvPr/>
        </p:nvSpPr>
        <p:spPr>
          <a:xfrm>
            <a:off x="120288" y="342900"/>
            <a:ext cx="9672501" cy="6127569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3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" name="Google Shape;19;p17"/>
          <p:cNvSpPr txBox="1"/>
          <p:nvPr/>
        </p:nvSpPr>
        <p:spPr>
          <a:xfrm>
            <a:off x="8366796" y="6535780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Google Shape;20;p17"/>
          <p:cNvSpPr txBox="1"/>
          <p:nvPr/>
        </p:nvSpPr>
        <p:spPr>
          <a:xfrm>
            <a:off x="8223129" y="66662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/>
          </a:p>
        </p:txBody>
      </p:sp>
      <p:sp>
        <p:nvSpPr>
          <p:cNvPr id="21" name="Google Shape;21;p17"/>
          <p:cNvSpPr txBox="1"/>
          <p:nvPr/>
        </p:nvSpPr>
        <p:spPr>
          <a:xfrm>
            <a:off x="120288" y="342900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문항1</a:t>
            </a:r>
            <a:endParaRPr sz="12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22;p17"/>
          <p:cNvSpPr txBox="1"/>
          <p:nvPr/>
        </p:nvSpPr>
        <p:spPr>
          <a:xfrm>
            <a:off x="729887" y="342900"/>
            <a:ext cx="1104657" cy="27699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23;p17"/>
          <p:cNvSpPr txBox="1">
            <a:spLocks noGrp="1"/>
          </p:cNvSpPr>
          <p:nvPr>
            <p:ph type="sldNum" idx="12"/>
          </p:nvPr>
        </p:nvSpPr>
        <p:spPr>
          <a:xfrm>
            <a:off x="7955578" y="6292346"/>
            <a:ext cx="1830134" cy="178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ctrTitle"/>
          </p:nvPr>
        </p:nvSpPr>
        <p:spPr>
          <a:xfrm>
            <a:off x="890362" y="597807"/>
            <a:ext cx="8007063" cy="449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600"/>
              <a:buFont typeface="Malgun Gothic"/>
              <a:buNone/>
              <a:defRPr sz="1600" b="1" i="0" u="none" strike="noStrike" cap="none">
                <a:solidFill>
                  <a:srgbClr val="2AB9C7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subTitle" idx="1"/>
          </p:nvPr>
        </p:nvSpPr>
        <p:spPr>
          <a:xfrm>
            <a:off x="978808" y="1092203"/>
            <a:ext cx="7918618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2"/>
          </p:nvPr>
        </p:nvSpPr>
        <p:spPr>
          <a:xfrm>
            <a:off x="1185183" y="1422854"/>
            <a:ext cx="771224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8956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960"/>
              <a:buFont typeface="Noto Sans Symbols"/>
              <a:buChar char="●"/>
              <a:defRPr sz="1200" b="0" i="0" u="none" strike="noStrike" cap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graphicFrame>
        <p:nvGraphicFramePr>
          <p:cNvPr id="27" name="Google Shape;27;p17"/>
          <p:cNvGraphicFramePr/>
          <p:nvPr/>
        </p:nvGraphicFramePr>
        <p:xfrm>
          <a:off x="5004822" y="243344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{67096EB0-14F4-4C62-9C45-061DC5868002}</a:tableStyleId>
              </a:tblPr>
              <a:tblGrid>
                <a:gridCol w="3718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9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19191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매트리스 분석에 따른 방향 정리</a:t>
                      </a:r>
                      <a:endParaRPr/>
                    </a:p>
                  </a:txBody>
                  <a:tcPr marL="52625" marR="52625" marT="14550" marB="145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46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u="none" strike="noStrike" cap="none">
                        <a:solidFill>
                          <a:srgbClr val="7F7F7F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52625" marR="52625" marT="14550" marB="14550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제목 슬라이드">
  <p:cSld name="2_제목 슬라이드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10"/>
          <p:cNvCxnSpPr/>
          <p:nvPr/>
        </p:nvCxnSpPr>
        <p:spPr>
          <a:xfrm>
            <a:off x="1931281" y="615950"/>
            <a:ext cx="768261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" name="Google Shape;40;p10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제목 슬라이드">
  <p:cSld name="6_제목 슬라이드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제목 슬라이드">
  <p:cSld name="7_제목 슬라이드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/>
          <p:nvPr/>
        </p:nvSpPr>
        <p:spPr>
          <a:xfrm>
            <a:off x="114300" y="342900"/>
            <a:ext cx="9671050" cy="660400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9"/>
          <p:cNvSpPr/>
          <p:nvPr/>
        </p:nvSpPr>
        <p:spPr>
          <a:xfrm>
            <a:off x="120288" y="342900"/>
            <a:ext cx="9672501" cy="6127569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9"/>
          <p:cNvSpPr txBox="1"/>
          <p:nvPr/>
        </p:nvSpPr>
        <p:spPr>
          <a:xfrm>
            <a:off x="8328696" y="6535780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9"/>
          <p:cNvSpPr txBox="1"/>
          <p:nvPr/>
        </p:nvSpPr>
        <p:spPr>
          <a:xfrm>
            <a:off x="8223129" y="66662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/>
          </a:p>
        </p:txBody>
      </p:sp>
      <p:sp>
        <p:nvSpPr>
          <p:cNvPr id="33" name="Google Shape;33;p9"/>
          <p:cNvSpPr txBox="1"/>
          <p:nvPr/>
        </p:nvSpPr>
        <p:spPr>
          <a:xfrm>
            <a:off x="120288" y="342900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문항1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9"/>
          <p:cNvSpPr txBox="1"/>
          <p:nvPr/>
        </p:nvSpPr>
        <p:spPr>
          <a:xfrm>
            <a:off x="729887" y="342900"/>
            <a:ext cx="1104657" cy="27699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9"/>
          <p:cNvSpPr txBox="1"/>
          <p:nvPr/>
        </p:nvSpPr>
        <p:spPr>
          <a:xfrm>
            <a:off x="729887" y="342900"/>
            <a:ext cx="1104657" cy="2769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이름작성</a:t>
            </a:r>
            <a:endParaRPr/>
          </a:p>
        </p:txBody>
      </p:sp>
      <p:sp>
        <p:nvSpPr>
          <p:cNvPr id="36" name="Google Shape;36;p9"/>
          <p:cNvSpPr txBox="1"/>
          <p:nvPr/>
        </p:nvSpPr>
        <p:spPr>
          <a:xfrm>
            <a:off x="8586289" y="397245"/>
            <a:ext cx="1080589" cy="178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1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Google Shape;37;p9"/>
          <p:cNvCxnSpPr/>
          <p:nvPr/>
        </p:nvCxnSpPr>
        <p:spPr>
          <a:xfrm>
            <a:off x="1931281" y="615950"/>
            <a:ext cx="768261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6" r:id="rId2"/>
    <p:sldLayoutId id="2147483657" r:id="rId3"/>
    <p:sldLayoutId id="2147483658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7" Type="http://schemas.openxmlformats.org/officeDocument/2006/relationships/image" Target="../media/image9.em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8.emf"/><Relationship Id="rId5" Type="http://schemas.openxmlformats.org/officeDocument/2006/relationships/image" Target="../media/image7.emf"/><Relationship Id="rId4" Type="http://schemas.openxmlformats.org/officeDocument/2006/relationships/image" Target="../media/image6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/>
          <p:nvPr/>
        </p:nvSpPr>
        <p:spPr>
          <a:xfrm>
            <a:off x="1830920" y="1931692"/>
            <a:ext cx="6280887" cy="6424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/>
          </a:p>
        </p:txBody>
      </p:sp>
      <p:graphicFrame>
        <p:nvGraphicFramePr>
          <p:cNvPr id="106" name="Google Shape;106;p1"/>
          <p:cNvGraphicFramePr/>
          <p:nvPr>
            <p:extLst>
              <p:ext uri="{D42A27DB-BD31-4B8C-83A1-F6EECF244321}">
                <p14:modId xmlns:p14="http://schemas.microsoft.com/office/powerpoint/2010/main" val="1713324470"/>
              </p:ext>
            </p:extLst>
          </p:nvPr>
        </p:nvGraphicFramePr>
        <p:xfrm>
          <a:off x="2995929" y="3648075"/>
          <a:ext cx="3950850" cy="929075"/>
        </p:xfrm>
        <a:graphic>
          <a:graphicData uri="http://schemas.openxmlformats.org/drawingml/2006/table">
            <a:tbl>
              <a:tblPr firstRow="1" bandRow="1">
                <a:noFill/>
                <a:tableStyleId>{CA54C6DB-A868-43B6-B7E1-0EF26F0B17DF}</a:tableStyleId>
              </a:tblPr>
              <a:tblGrid>
                <a:gridCol w="92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/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200" u="none" strike="noStrike" cap="none" dirty="0">
                          <a:solidFill>
                            <a:schemeClr val="dk1"/>
                          </a:solidFill>
                        </a:rPr>
                        <a:t>프로그래밍언어활용</a:t>
                      </a:r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 명</a:t>
                      </a:r>
                      <a:endParaRPr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이름작성</a:t>
                      </a:r>
                      <a:endParaRPr dirty="0"/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제출일자</a:t>
                      </a:r>
                      <a:endParaRPr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2022-01-07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7" name="Google Shape;107;p1"/>
          <p:cNvSpPr txBox="1"/>
          <p:nvPr/>
        </p:nvSpPr>
        <p:spPr>
          <a:xfrm>
            <a:off x="8347746" y="6535780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algun Gothic"/>
              <a:buNone/>
            </a:pP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제작페이지 이미지 및 기능설명</a:t>
            </a:r>
            <a:endParaRPr dirty="0"/>
          </a:p>
        </p:txBody>
      </p:sp>
      <p:sp>
        <p:nvSpPr>
          <p:cNvPr id="113" name="Google Shape;113;p2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dirty="0"/>
              <a:t>기능구현 페이지 명 </a:t>
            </a:r>
            <a:r>
              <a:rPr lang="en-US" altLang="ko-KR" dirty="0"/>
              <a:t>:</a:t>
            </a:r>
            <a:endParaRPr lang="ko-KR" altLang="en-US" dirty="0"/>
          </a:p>
        </p:txBody>
      </p:sp>
      <p:sp>
        <p:nvSpPr>
          <p:cNvPr id="114" name="Google Shape;114;p2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200" b="0" dirty="0"/>
              <a:t>설명 </a:t>
            </a:r>
            <a:r>
              <a:rPr lang="en-US" altLang="ko-KR" sz="1200" b="0" dirty="0"/>
              <a:t>: </a:t>
            </a:r>
            <a:r>
              <a:rPr lang="ko-KR" altLang="en-US" dirty="0"/>
              <a:t> 유명그룹가수 팬사이트 제작 </a:t>
            </a:r>
            <a:endParaRPr lang="ko-KR" altLang="en-US" sz="1200" b="0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1581DB1-1708-4292-A210-8D2B91F03B70}"/>
              </a:ext>
            </a:extLst>
          </p:cNvPr>
          <p:cNvCxnSpPr>
            <a:cxnSpLocks/>
          </p:cNvCxnSpPr>
          <p:nvPr/>
        </p:nvCxnSpPr>
        <p:spPr>
          <a:xfrm>
            <a:off x="474451" y="2008412"/>
            <a:ext cx="92119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부제목 2">
            <a:extLst>
              <a:ext uri="{FF2B5EF4-FFF2-40B4-BE49-F238E27FC236}">
                <a16:creationId xmlns:a16="http://schemas.microsoft.com/office/drawing/2014/main" id="{D1950982-6816-44D0-9804-3A37D28AFCA1}"/>
              </a:ext>
            </a:extLst>
          </p:cNvPr>
          <p:cNvSpPr txBox="1">
            <a:spLocks/>
          </p:cNvSpPr>
          <p:nvPr/>
        </p:nvSpPr>
        <p:spPr>
          <a:xfrm>
            <a:off x="603734" y="2128486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dirty="0"/>
              <a:t>기능구현 이미지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563AC16-2F54-42FB-84DA-6802E4E38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4451" y="2507000"/>
            <a:ext cx="3501639" cy="2827800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375E437B-A399-42CE-B0F9-457E8CCBA74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17672" y="2317743"/>
            <a:ext cx="3014520" cy="3745727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449B8610-8B1C-4148-A2A8-F29F087F77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04221" y="2631615"/>
            <a:ext cx="3094922" cy="3622431"/>
          </a:xfrm>
          <a:prstGeom prst="rect">
            <a:avLst/>
          </a:prstGeom>
        </p:spPr>
      </p:pic>
      <p:sp>
        <p:nvSpPr>
          <p:cNvPr id="13" name="Google Shape;114;p2">
            <a:extLst>
              <a:ext uri="{FF2B5EF4-FFF2-40B4-BE49-F238E27FC236}">
                <a16:creationId xmlns:a16="http://schemas.microsoft.com/office/drawing/2014/main" id="{78805BFC-0D9F-4C97-AC48-61193A1BBBC0}"/>
              </a:ext>
            </a:extLst>
          </p:cNvPr>
          <p:cNvSpPr txBox="1">
            <a:spLocks/>
          </p:cNvSpPr>
          <p:nvPr/>
        </p:nvSpPr>
        <p:spPr>
          <a:xfrm>
            <a:off x="504206" y="5479016"/>
            <a:ext cx="3734580" cy="5265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spcBef>
                <a:spcPts val="0"/>
              </a:spcBef>
            </a:pPr>
            <a:r>
              <a:rPr lang="ko-KR" altLang="en-US" dirty="0" err="1"/>
              <a:t>반응형웹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</a:p>
          <a:p>
            <a:pPr marL="152400" indent="0">
              <a:spcBef>
                <a:spcPts val="0"/>
              </a:spcBef>
              <a:buNone/>
            </a:pPr>
            <a:r>
              <a:rPr lang="en-US" altLang="ko-KR" dirty="0"/>
              <a:t>480px / 600px / 1280px / 1440px </a:t>
            </a:r>
            <a:r>
              <a:rPr lang="ko-KR" altLang="en-US" dirty="0"/>
              <a:t>기준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algun Gothic"/>
              <a:buNone/>
            </a:pP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제작페이지 이미지 및 기능설명</a:t>
            </a:r>
            <a:endParaRPr dirty="0"/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3B93296-F5B6-46C5-BA02-D50AA872BF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625" y="1435753"/>
            <a:ext cx="2297833" cy="3686436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48349A8-56F9-4200-989A-18255700C91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92300" y="3144172"/>
            <a:ext cx="2321135" cy="3014421"/>
          </a:xfrm>
          <a:prstGeom prst="rect">
            <a:avLst/>
          </a:prstGeom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F6B6B5ED-64DB-4FCA-AE4B-F0D761CAB5C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11965" y="1185621"/>
            <a:ext cx="2499153" cy="2487478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B544AAA2-96F4-46CB-9356-53E8887F317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90354" y="1185621"/>
            <a:ext cx="3010660" cy="3429000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A8741DF7-0C79-49D8-9B23-052C5CDA7BD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26616" y="4651382"/>
            <a:ext cx="2469721" cy="1409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62768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45</Words>
  <Application>Microsoft Office PowerPoint</Application>
  <PresentationFormat>A4 용지(210x297mm)</PresentationFormat>
  <Paragraphs>15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Noto Sans Symbols</vt:lpstr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제작페이지 이미지 및 기능설명</vt:lpstr>
      <vt:lpstr>02.  제작페이지 이미지 및 기능설명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aytjoeun</cp:lastModifiedBy>
  <cp:revision>3</cp:revision>
  <dcterms:created xsi:type="dcterms:W3CDTF">2021-08-19T04:24:11Z</dcterms:created>
  <dcterms:modified xsi:type="dcterms:W3CDTF">2022-01-07T00:19:58Z</dcterms:modified>
</cp:coreProperties>
</file>